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8BD6-7A36-4283-A8F8-C0F60BFEF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910F61-9A7D-4674-AF8A-8AF618E71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21831F-A33C-4930-9D1B-9672295E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A969E-F7E7-4E83-89B3-9A1C4DA8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F41820-48BF-411A-9E28-92B5CBB9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1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5F507-C62A-46A0-AA71-231A638B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A4040A-5451-4291-A74C-30DB5F682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D3FD2D-25B5-4BF3-BF0D-AC8C77C2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446EFC-F8B4-4859-B224-070D0222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68751D-BF24-44F1-8EAC-70A776FA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1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53D91B-ADC0-43A7-AC80-D5D41DD3D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46EE5-2EC0-4764-83E1-E65249F5B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B1CDBC-2586-4F59-9076-501E549C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334472-E7C7-4919-B0EC-490074A5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50B3D-BDE2-4E36-8CDF-FCB13E97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1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C1839-F051-4641-AC91-0E97E8A7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F9A29-3885-459F-9381-619EA3ED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AE5EC2-D8AA-4EBE-A960-A525E33E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CD2AC-A16C-41E7-A210-248191C5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9D679-DFA9-4A0F-99DF-24DFEA3B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42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B57D3-5474-4698-AACE-CD88932A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A0AA1-EFCE-4D57-BE9D-D7BEB4ED3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52F49-AE3B-4F4F-8432-7172B68C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E3E09-D159-48CB-8789-4F98BB44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E0B113-AFB8-4B64-9AB0-3E50DFE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9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F877E-F866-4589-B964-708ECC7D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163C6-10DF-4FBC-9D49-A40AAD54F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CDDE67-5831-4DC1-A3F4-1C8BBA8C5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6BD7E7-888B-463D-AEC1-624585C4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E9F951-333F-47F8-84BA-672D2C09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A58687-E289-4EFC-96D3-1F50954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7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0B994-9462-4D0F-BC77-ED3A8E0E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DFDE0-7940-4F3F-A897-012A1FBC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A7FFDC-19B8-446E-A265-C8C4B84A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954FB8-BA2F-45E1-B655-86703367C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160B27-D3EC-443C-BDD7-5B7C0143C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F42B31-625E-4FBD-9B91-31FC4D11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5B1F39-0F34-47A2-A10C-DF7EA853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F5C61E-54A7-4670-81A0-D8782376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2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2FF82-F359-44FC-B605-97A2A99B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7DC02F-BC91-4D23-AA94-B2C6E87B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D5D0BF-75F9-4AC5-9214-18A73249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986E62-0628-4503-9CCB-32F21AA4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41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99DF4E-7D37-42FF-8251-EB0E827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EB841E-2123-4775-B4C8-3ADE5C2C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518E4D-BB4A-4AF2-A45C-2E0694A0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05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F652E-BC51-4AB8-B7CD-FE04A3C8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09C32-E083-4602-8803-10960727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47E29B-8ED9-460E-B136-AEAFD8DD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36828-D7B2-4D65-BCE2-069A180F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2D5160-C845-4C87-B7ED-18B491CB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51D342-85F0-41A5-9503-4E12FA8B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21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A0AE1-EF1E-4583-AF55-0DB66984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CC7B0E-DBC1-4001-B6F3-C33193C6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53A8A-5495-47E9-8C74-29247C485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1500AC-3E8F-4A43-A1A3-B342D79B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570CDA-470E-46A6-8CC3-CC5852A7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8D9EB1-86B5-4E9B-8C47-2105AB87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98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647993-C28E-402E-BA7D-BF886C46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D028B-B176-454A-9DDF-5D19D5F7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E9DBB9-ABBA-47E8-B478-C280B0ACA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9AAC-F93C-46C5-AF5F-343D3E37AD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5DB345-E08F-4F4F-8B59-52690DF86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F90750-6C8F-4A1D-9E6E-09129878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EA6A-0147-457C-A53C-1EA7A3C2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57386-B5B2-4D45-BE5E-4440274E3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5B82EE-98FC-4AC0-A643-1F7831962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95851F-9D85-475E-9491-89C7FB19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15" y="644830"/>
            <a:ext cx="8522970" cy="55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751D2-AF76-4003-9276-B56AF216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7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err="1"/>
              <a:t>Bressau</a:t>
            </a:r>
            <a:r>
              <a:rPr lang="de-DE" b="1" dirty="0"/>
              <a:t> Heizung-Lüftung-Sanitär </a:t>
            </a:r>
            <a:br>
              <a:rPr lang="de-DE" b="1" dirty="0"/>
            </a:br>
            <a:r>
              <a:rPr lang="de-DE" b="1" dirty="0"/>
              <a:t>als Praktikumsstelle und zukünftiger Arbeitgeber?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D0B70-B9C0-49FA-A7C5-70FE07A7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150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Über uns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Unser Angebot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Referenzen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Warum wir?</a:t>
            </a:r>
          </a:p>
        </p:txBody>
      </p:sp>
    </p:spTree>
    <p:extLst>
      <p:ext uri="{BB962C8B-B14F-4D97-AF65-F5344CB8AC3E}">
        <p14:creationId xmlns:p14="http://schemas.microsoft.com/office/powerpoint/2010/main" val="27522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0135A38-54FB-4855-9C36-28E6AE90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88" y="2516634"/>
            <a:ext cx="4905928" cy="327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0BB797-51BA-41B0-83C4-8D80221E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1. Über uns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661BC75-C355-42B9-84A5-77777D34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32" y="1343024"/>
            <a:ext cx="4669618" cy="310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06F79FC-4DB0-4156-903E-671D6A90C86E}"/>
              </a:ext>
            </a:extLst>
          </p:cNvPr>
          <p:cNvSpPr txBox="1"/>
          <p:nvPr/>
        </p:nvSpPr>
        <p:spPr>
          <a:xfrm>
            <a:off x="741232" y="4450915"/>
            <a:ext cx="433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selbstständiger Meisterbetrieb</a:t>
            </a:r>
          </a:p>
          <a:p>
            <a:pPr algn="ctr"/>
            <a:r>
              <a:rPr lang="de-DE" dirty="0"/>
              <a:t> seit Dezember 1997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703E4A-C989-4C38-9BE5-61A1A38956F5}"/>
              </a:ext>
            </a:extLst>
          </p:cNvPr>
          <p:cNvSpPr txBox="1"/>
          <p:nvPr/>
        </p:nvSpPr>
        <p:spPr>
          <a:xfrm>
            <a:off x="4328188" y="5822177"/>
            <a:ext cx="490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Installation und Reparatur von Heizungs-, Lüftungs- und Sanitäranlagen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361109-845B-454B-B311-37711423F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70" y="1335420"/>
            <a:ext cx="4210398" cy="281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BCC291-F3E6-46B8-A126-B8301D86FF8A}"/>
              </a:ext>
            </a:extLst>
          </p:cNvPr>
          <p:cNvSpPr txBox="1"/>
          <p:nvPr/>
        </p:nvSpPr>
        <p:spPr>
          <a:xfrm>
            <a:off x="8664527" y="4017563"/>
            <a:ext cx="232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 Berlin und</a:t>
            </a:r>
          </a:p>
          <a:p>
            <a:pPr algn="ctr"/>
            <a:r>
              <a:rPr lang="de-DE" dirty="0"/>
              <a:t> Umland tätig</a:t>
            </a:r>
          </a:p>
        </p:txBody>
      </p:sp>
    </p:spTree>
    <p:extLst>
      <p:ext uri="{BB962C8B-B14F-4D97-AF65-F5344CB8AC3E}">
        <p14:creationId xmlns:p14="http://schemas.microsoft.com/office/powerpoint/2010/main" val="10467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A064F-511A-4489-9F83-3195FDC1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2. Unser Angebot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AC060-9CA8-4F13-AA58-E3D7D98D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241" y="3634581"/>
            <a:ext cx="4533902" cy="81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/>
              <a:t>Bäder­bau und Bad­sanie­rung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0978BF-5AFA-42AD-B1E2-0D495D04FC48}"/>
              </a:ext>
            </a:extLst>
          </p:cNvPr>
          <p:cNvSpPr txBox="1"/>
          <p:nvPr/>
        </p:nvSpPr>
        <p:spPr>
          <a:xfrm>
            <a:off x="1188242" y="5970861"/>
            <a:ext cx="453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Heizungs­bau und Hei­zungs­mo­der­ni­sie­rung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EE6B02-0137-44A7-84C5-7481EA8FDAB3}"/>
              </a:ext>
            </a:extLst>
          </p:cNvPr>
          <p:cNvSpPr txBox="1"/>
          <p:nvPr/>
        </p:nvSpPr>
        <p:spPr>
          <a:xfrm>
            <a:off x="6603207" y="5967686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Erneuer­bare Ener­gie / Rege­nera­tive Ener­gie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DC21F8-9587-4958-B47E-2C78CA7E9C40}"/>
              </a:ext>
            </a:extLst>
          </p:cNvPr>
          <p:cNvSpPr txBox="1"/>
          <p:nvPr/>
        </p:nvSpPr>
        <p:spPr>
          <a:xfrm>
            <a:off x="6603207" y="3583402"/>
            <a:ext cx="48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Kon­trol­lierte Wohn­raum­lüf­tung / Lüf­tungs­an­la­gen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5F4FB2-AD86-4F15-BAB5-B66526090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98"/>
          <a:stretch/>
        </p:blipFill>
        <p:spPr>
          <a:xfrm>
            <a:off x="1188242" y="1516618"/>
            <a:ext cx="4533902" cy="202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2FA4EE-009D-478B-BBE9-D8A1D3BE8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0" b="11050"/>
          <a:stretch/>
        </p:blipFill>
        <p:spPr>
          <a:xfrm>
            <a:off x="1188242" y="4022721"/>
            <a:ext cx="4533902" cy="196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9F695C-14CD-45B0-885A-FBD22E063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69" r="-295"/>
          <a:stretch/>
        </p:blipFill>
        <p:spPr>
          <a:xfrm>
            <a:off x="6603207" y="4040981"/>
            <a:ext cx="4800601" cy="199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DDE9DA5-C2DE-4FBC-AD71-EFC4EBE56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976" y="1396153"/>
            <a:ext cx="3038474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54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AA676-3865-42D7-85E8-3A419693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2. Unser Angebot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CA4F15-CCFC-423C-8508-74D37803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14760"/>
            <a:ext cx="4531302" cy="869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/>
              <a:t>Klima­anla­gen / Klima­tech­nik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3D55FB2-90DA-4EFE-A7FB-2403A32E8768}"/>
              </a:ext>
            </a:extLst>
          </p:cNvPr>
          <p:cNvSpPr/>
          <p:nvPr/>
        </p:nvSpPr>
        <p:spPr>
          <a:xfrm>
            <a:off x="1488395" y="6011049"/>
            <a:ext cx="353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Trink-, Regen- und Ab­was­ser­tech­nik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0A0CDF-1AD6-4D03-AD2F-783EC6E0E109}"/>
              </a:ext>
            </a:extLst>
          </p:cNvPr>
          <p:cNvSpPr txBox="1"/>
          <p:nvPr/>
        </p:nvSpPr>
        <p:spPr>
          <a:xfrm>
            <a:off x="6705863" y="3714760"/>
            <a:ext cx="442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Checks und In­stand­hal­tung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E995B4-B111-4A85-9785-5F82CF96AF42}"/>
              </a:ext>
            </a:extLst>
          </p:cNvPr>
          <p:cNvSpPr txBox="1"/>
          <p:nvPr/>
        </p:nvSpPr>
        <p:spPr>
          <a:xfrm>
            <a:off x="6958012" y="6057215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Gewerb­liche Kälte­tech­nik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38F320-C7DB-44FC-A139-F8666C5A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3" b="14913"/>
          <a:stretch/>
        </p:blipFill>
        <p:spPr>
          <a:xfrm>
            <a:off x="990600" y="1476910"/>
            <a:ext cx="4531302" cy="214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7403C5-0EA2-4EF5-AA89-87F68E2FB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7"/>
          <a:stretch/>
        </p:blipFill>
        <p:spPr>
          <a:xfrm>
            <a:off x="995192" y="4259775"/>
            <a:ext cx="4526710" cy="162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8341D6-20DF-4891-B76B-D02A65C74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7" b="25647"/>
          <a:stretch/>
        </p:blipFill>
        <p:spPr>
          <a:xfrm>
            <a:off x="6768210" y="1476910"/>
            <a:ext cx="4433190" cy="214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55C8FE-9957-4028-9015-53995C4EAA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" t="6997" r="-633" b="26851"/>
          <a:stretch/>
        </p:blipFill>
        <p:spPr>
          <a:xfrm>
            <a:off x="7022655" y="4192887"/>
            <a:ext cx="3924300" cy="17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9F111F5-E456-4C47-9F7C-D41777A4F95A}"/>
              </a:ext>
            </a:extLst>
          </p:cNvPr>
          <p:cNvSpPr txBox="1"/>
          <p:nvPr/>
        </p:nvSpPr>
        <p:spPr>
          <a:xfrm>
            <a:off x="4624387" y="638038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…..und sonstige Leistungen!</a:t>
            </a:r>
          </a:p>
        </p:txBody>
      </p:sp>
    </p:spTree>
    <p:extLst>
      <p:ext uri="{BB962C8B-B14F-4D97-AF65-F5344CB8AC3E}">
        <p14:creationId xmlns:p14="http://schemas.microsoft.com/office/powerpoint/2010/main" val="37955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935B04D-128A-40F5-A896-1C860BC3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1" y="1417665"/>
            <a:ext cx="2219324" cy="1232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7DB72C-27B2-4DE9-8405-04D2EE29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3. Referenzen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8258FF-453C-481C-953C-B138EA8A8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0354"/>
          <a:stretch/>
        </p:blipFill>
        <p:spPr>
          <a:xfrm>
            <a:off x="985309" y="1417665"/>
            <a:ext cx="4358217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91954E3-F546-4E1D-9CC1-03988D4B8EBB}"/>
              </a:ext>
            </a:extLst>
          </p:cNvPr>
          <p:cNvSpPr txBox="1"/>
          <p:nvPr/>
        </p:nvSpPr>
        <p:spPr>
          <a:xfrm>
            <a:off x="-314325" y="3728271"/>
            <a:ext cx="679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 Lagerhaus </a:t>
            </a:r>
            <a:r>
              <a:rPr lang="de-DE" dirty="0" err="1"/>
              <a:t>MyPlace</a:t>
            </a:r>
            <a:r>
              <a:rPr lang="de-DE" dirty="0"/>
              <a:t> </a:t>
            </a:r>
            <a:r>
              <a:rPr lang="de-DE" dirty="0" err="1"/>
              <a:t>Selfstorage</a:t>
            </a:r>
            <a:r>
              <a:rPr lang="de-DE" dirty="0"/>
              <a:t>, Weißenseer Weg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DD9BB8-BF26-48B3-A80E-85C1B000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2738437"/>
            <a:ext cx="4562475" cy="304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538236A-A569-42F6-BB11-424CA6948605}"/>
              </a:ext>
            </a:extLst>
          </p:cNvPr>
          <p:cNvSpPr txBox="1"/>
          <p:nvPr/>
        </p:nvSpPr>
        <p:spPr>
          <a:xfrm>
            <a:off x="6791324" y="5867901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Hard Rock Café Berlin, Kurfürstendamm 224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E14F9B-4960-4C0A-BB73-A216537E0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84" b="10934"/>
          <a:stretch/>
        </p:blipFill>
        <p:spPr>
          <a:xfrm>
            <a:off x="768879" y="4131734"/>
            <a:ext cx="47910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994B1F-F92C-4BFF-A137-5EDDC67A5052}"/>
              </a:ext>
            </a:extLst>
          </p:cNvPr>
          <p:cNvSpPr txBox="1"/>
          <p:nvPr/>
        </p:nvSpPr>
        <p:spPr>
          <a:xfrm>
            <a:off x="304800" y="636058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diverse Ein- und Mehrfamilienhäuser in Berlin und Umland</a:t>
            </a:r>
          </a:p>
        </p:txBody>
      </p:sp>
    </p:spTree>
    <p:extLst>
      <p:ext uri="{BB962C8B-B14F-4D97-AF65-F5344CB8AC3E}">
        <p14:creationId xmlns:p14="http://schemas.microsoft.com/office/powerpoint/2010/main" val="5398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648C7-E2A3-4B23-AAC1-2597D373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4. Warum wir?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D2C07F9-02E6-44E9-A402-33732EB7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864" y="2597645"/>
            <a:ext cx="4382267" cy="28619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BE4EBF-B4F3-4CF5-B77F-E8A9439B9E81}"/>
              </a:ext>
            </a:extLst>
          </p:cNvPr>
          <p:cNvSpPr txBox="1"/>
          <p:nvPr/>
        </p:nvSpPr>
        <p:spPr>
          <a:xfrm rot="19670620">
            <a:off x="1239132" y="214181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familiäres Unternehmen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8FEA29-EC36-4E03-9950-7174C50FFDEB}"/>
              </a:ext>
            </a:extLst>
          </p:cNvPr>
          <p:cNvSpPr txBox="1"/>
          <p:nvPr/>
        </p:nvSpPr>
        <p:spPr>
          <a:xfrm>
            <a:off x="4957761" y="1506022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Komfort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17BA02-1037-48A7-9656-F0C0F5DBB58F}"/>
              </a:ext>
            </a:extLst>
          </p:cNvPr>
          <p:cNvSpPr txBox="1"/>
          <p:nvPr/>
        </p:nvSpPr>
        <p:spPr>
          <a:xfrm rot="2372888">
            <a:off x="9087593" y="2141809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Verantwortung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B61213-2BAC-400F-86EA-17057476166E}"/>
              </a:ext>
            </a:extLst>
          </p:cNvPr>
          <p:cNvSpPr txBox="1"/>
          <p:nvPr/>
        </p:nvSpPr>
        <p:spPr>
          <a:xfrm rot="1591027">
            <a:off x="1004120" y="5490315"/>
            <a:ext cx="28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Zeit- und Kostenersparnis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C589A2-368C-4F94-B434-E0EBB472EEDF}"/>
              </a:ext>
            </a:extLst>
          </p:cNvPr>
          <p:cNvSpPr txBox="1"/>
          <p:nvPr/>
        </p:nvSpPr>
        <p:spPr>
          <a:xfrm rot="20083788">
            <a:off x="8247800" y="5351815"/>
            <a:ext cx="37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Fachkompetenz und jahrzehntelange Erfahrung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5C70D4-D321-44D3-B3D9-C91A872D3EE3}"/>
              </a:ext>
            </a:extLst>
          </p:cNvPr>
          <p:cNvSpPr txBox="1"/>
          <p:nvPr/>
        </p:nvSpPr>
        <p:spPr>
          <a:xfrm>
            <a:off x="4519456" y="6125831"/>
            <a:ext cx="298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Direktheit und Ehrlichkeit</a:t>
            </a:r>
          </a:p>
        </p:txBody>
      </p:sp>
      <p:sp>
        <p:nvSpPr>
          <p:cNvPr id="11" name="Pfeil: nach oben 10">
            <a:extLst>
              <a:ext uri="{FF2B5EF4-FFF2-40B4-BE49-F238E27FC236}">
                <a16:creationId xmlns:a16="http://schemas.microsoft.com/office/drawing/2014/main" id="{A36A367B-A4ED-499B-964A-B6057AD8307A}"/>
              </a:ext>
            </a:extLst>
          </p:cNvPr>
          <p:cNvSpPr/>
          <p:nvPr/>
        </p:nvSpPr>
        <p:spPr>
          <a:xfrm>
            <a:off x="5972172" y="2023805"/>
            <a:ext cx="24765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6F86DF28-7559-40B3-8287-4F4CD0EAFEF2}"/>
              </a:ext>
            </a:extLst>
          </p:cNvPr>
          <p:cNvSpPr/>
          <p:nvPr/>
        </p:nvSpPr>
        <p:spPr>
          <a:xfrm rot="19128293">
            <a:off x="3011173" y="2350558"/>
            <a:ext cx="436423" cy="9666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C812D41A-8650-4C96-8C21-7C181BCC730D}"/>
              </a:ext>
            </a:extLst>
          </p:cNvPr>
          <p:cNvSpPr/>
          <p:nvPr/>
        </p:nvSpPr>
        <p:spPr>
          <a:xfrm rot="2863189">
            <a:off x="9097860" y="2241481"/>
            <a:ext cx="342061" cy="923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82DC0C84-670B-4143-988A-65615D1F656D}"/>
              </a:ext>
            </a:extLst>
          </p:cNvPr>
          <p:cNvSpPr/>
          <p:nvPr/>
        </p:nvSpPr>
        <p:spPr>
          <a:xfrm rot="14132828">
            <a:off x="2894507" y="4660473"/>
            <a:ext cx="436423" cy="10148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5A1FEB45-5B0A-4346-9D82-B12614508FF0}"/>
              </a:ext>
            </a:extLst>
          </p:cNvPr>
          <p:cNvSpPr/>
          <p:nvPr/>
        </p:nvSpPr>
        <p:spPr>
          <a:xfrm rot="7272256">
            <a:off x="8920222" y="4588228"/>
            <a:ext cx="352247" cy="109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A7876E0F-5E64-4280-8015-49EFE9DDC18E}"/>
              </a:ext>
            </a:extLst>
          </p:cNvPr>
          <p:cNvSpPr/>
          <p:nvPr/>
        </p:nvSpPr>
        <p:spPr>
          <a:xfrm rot="10800000">
            <a:off x="5952535" y="5568936"/>
            <a:ext cx="276225" cy="556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87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Breitbild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Bressau Heizung-Lüftung-Sanitär  als Praktikumsstelle und zukünftiger Arbeitgeber?</vt:lpstr>
      <vt:lpstr>1. Über uns</vt:lpstr>
      <vt:lpstr>2. Unser Angebot</vt:lpstr>
      <vt:lpstr>2. Unser Angebot</vt:lpstr>
      <vt:lpstr>3. Referenzen</vt:lpstr>
      <vt:lpstr>4. Warum wir?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denny.bressau@t-online.de</dc:creator>
  <cp:lastModifiedBy>Roy Bressau</cp:lastModifiedBy>
  <cp:revision>11</cp:revision>
  <dcterms:created xsi:type="dcterms:W3CDTF">2020-04-02T12:07:59Z</dcterms:created>
  <dcterms:modified xsi:type="dcterms:W3CDTF">2021-02-12T10:09:59Z</dcterms:modified>
</cp:coreProperties>
</file>